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hmVZiI9QEHrslhc4AdKgl/dymL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regular.fntdata"/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MontserratMedium-bold.fntdata"/><Relationship Id="rId12" Type="http://schemas.openxmlformats.org/officeDocument/2006/relationships/font" Target="fonts/MontserratMedium-regular.fntdata"/><Relationship Id="rId15" Type="http://schemas.openxmlformats.org/officeDocument/2006/relationships/font" Target="fonts/MontserratMedium-boldItalic.fntdata"/><Relationship Id="rId14" Type="http://schemas.openxmlformats.org/officeDocument/2006/relationships/font" Target="fonts/MontserratMedium-italic.fntdata"/><Relationship Id="rId17" Type="http://schemas.openxmlformats.org/officeDocument/2006/relationships/font" Target="fonts/MontserratExtraBold-boldItalic.fntdata"/><Relationship Id="rId16" Type="http://schemas.openxmlformats.org/officeDocument/2006/relationships/font" Target="fonts/MontserratExtraBold-bold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666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Ternary operator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787800" y="1468425"/>
            <a:ext cx="49464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ondition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?  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true: false</a:t>
            </a:r>
            <a:endParaRPr sz="2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 can be used inside the jsx.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Add return statement.</a:t>
            </a:r>
            <a:endParaRPr/>
          </a:p>
        </p:txBody>
      </p:sp>
      <p:sp>
        <p:nvSpPr>
          <p:cNvPr id="167" name="Google Shape;167;p3"/>
          <p:cNvSpPr txBox="1"/>
          <p:nvPr>
            <p:ph type="title"/>
          </p:nvPr>
        </p:nvSpPr>
        <p:spPr>
          <a:xfrm>
            <a:off x="657200" y="495275"/>
            <a:ext cx="57357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Ternary conditional operator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